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9" r:id="rId6"/>
    <p:sldId id="267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A0BEC-E160-466C-ABED-1BD49412539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F9EF5-2C96-41AC-9E48-13651AEEE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93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6422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319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8033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3720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3590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259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ADA78-79F3-4E74-B620-A534D6E9601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B606A-9FE9-4489-86F6-A49A35EC6EA8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If Not For The Kingdom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852936"/>
            <a:ext cx="8208912" cy="2664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Do you want to make a difference? </a:t>
            </a:r>
            <a:r>
              <a:rPr lang="en-AU" sz="2800" b="1" dirty="0" smtClean="0"/>
              <a:t>Yes we do!</a:t>
            </a:r>
          </a:p>
          <a:p>
            <a:pPr>
              <a:buNone/>
            </a:pPr>
            <a:r>
              <a:rPr lang="en-AU" sz="2800" dirty="0" smtClean="0"/>
              <a:t>Standing up for justice? </a:t>
            </a:r>
            <a:r>
              <a:rPr lang="en-AU" sz="2800" b="1" dirty="0" smtClean="0"/>
              <a:t>Yes we do!</a:t>
            </a:r>
          </a:p>
          <a:p>
            <a:pPr>
              <a:buNone/>
            </a:pPr>
            <a:r>
              <a:rPr lang="en-AU" sz="2800" dirty="0" smtClean="0"/>
              <a:t>Speaking out for freedom? </a:t>
            </a:r>
            <a:r>
              <a:rPr lang="en-AU" sz="2800" b="1" dirty="0" smtClean="0"/>
              <a:t>Yes we do!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Who will stand? Who will start?</a:t>
            </a:r>
          </a:p>
          <a:p>
            <a:pPr>
              <a:buNone/>
            </a:pPr>
            <a:r>
              <a:rPr lang="en-AU" sz="2800" dirty="0" smtClean="0"/>
              <a:t>Where do we begin?</a:t>
            </a:r>
            <a:endParaRPr lang="en-AU" sz="2800" dirty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323528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If Not For The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Kingdom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813321"/>
            <a:ext cx="8280920" cy="32313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If not us, then who?</a:t>
            </a:r>
          </a:p>
          <a:p>
            <a:pPr>
              <a:buNone/>
            </a:pPr>
            <a:r>
              <a:rPr lang="en-AU" sz="2800" b="1" dirty="0" smtClean="0"/>
              <a:t>If not here, then where?</a:t>
            </a:r>
          </a:p>
          <a:p>
            <a:pPr>
              <a:buNone/>
            </a:pPr>
            <a:r>
              <a:rPr lang="en-AU" sz="2800" b="1" dirty="0" smtClean="0"/>
              <a:t>If not now, then when?</a:t>
            </a:r>
          </a:p>
          <a:p>
            <a:pPr>
              <a:buNone/>
            </a:pPr>
            <a:r>
              <a:rPr lang="en-AU" sz="2800" b="1" dirty="0" smtClean="0"/>
              <a:t>O, if not for the Kingdom of God,</a:t>
            </a:r>
          </a:p>
          <a:p>
            <a:pPr>
              <a:buNone/>
            </a:pPr>
            <a:r>
              <a:rPr lang="en-AU" sz="2800" b="1" dirty="0" smtClean="0"/>
              <a:t>Then why, tell me why?</a:t>
            </a:r>
          </a:p>
          <a:p>
            <a:pPr>
              <a:buNone/>
            </a:pPr>
            <a:r>
              <a:rPr lang="en-AU" sz="2800" b="1" dirty="0" smtClean="0"/>
              <a:t>O, if not for the Kingdom of God, then why?</a:t>
            </a:r>
            <a:endParaRPr lang="en-A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755576" y="2042846"/>
            <a:ext cx="8208912" cy="27723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you want to follow Jesus? </a:t>
            </a: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Yes we do!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Living out the Good News? </a:t>
            </a: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Yes we do!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Take His message to all people? </a:t>
            </a: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Yes we do!</a:t>
            </a: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 will stand? Who will start?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do we begin?</a:t>
            </a: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813321"/>
            <a:ext cx="8280920" cy="32313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If not us, then who?</a:t>
            </a:r>
          </a:p>
          <a:p>
            <a:pPr>
              <a:buNone/>
            </a:pPr>
            <a:r>
              <a:rPr lang="en-AU" sz="2800" b="1" dirty="0" smtClean="0"/>
              <a:t>If not here, then where?</a:t>
            </a:r>
          </a:p>
          <a:p>
            <a:pPr>
              <a:buNone/>
            </a:pPr>
            <a:r>
              <a:rPr lang="en-AU" sz="2800" b="1" dirty="0" smtClean="0"/>
              <a:t>If not now, then when?</a:t>
            </a:r>
          </a:p>
          <a:p>
            <a:pPr>
              <a:buNone/>
            </a:pPr>
            <a:r>
              <a:rPr lang="en-AU" sz="2800" b="1" dirty="0" smtClean="0"/>
              <a:t>O, if not for the Kingdom of God,</a:t>
            </a:r>
          </a:p>
          <a:p>
            <a:pPr>
              <a:buNone/>
            </a:pPr>
            <a:r>
              <a:rPr lang="en-AU" sz="2800" b="1" dirty="0" smtClean="0"/>
              <a:t>Then why, tell me why?</a:t>
            </a:r>
          </a:p>
          <a:p>
            <a:pPr>
              <a:buNone/>
            </a:pPr>
            <a:r>
              <a:rPr lang="en-AU" sz="2800" b="1" dirty="0" smtClean="0"/>
              <a:t>O, if not for the Kingdom of God, then why?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1623628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683568" y="2150858"/>
            <a:ext cx="8280920" cy="25562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you want to share</a:t>
            </a:r>
            <a:r>
              <a:rPr kumimoji="0" lang="en-A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your treasure</a:t>
            </a: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 </a:t>
            </a: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Yes we do!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Your gifts of time and talent? </a:t>
            </a: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Yes we do!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the glory of the Kingdom? </a:t>
            </a: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Yes we do!</a:t>
            </a: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 will stand? Who will start?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do we begin?</a:t>
            </a: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213865"/>
            <a:ext cx="8280920" cy="36634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If not us, then who?</a:t>
            </a:r>
          </a:p>
          <a:p>
            <a:pPr>
              <a:buNone/>
            </a:pPr>
            <a:r>
              <a:rPr lang="en-AU" sz="2800" b="1" dirty="0" smtClean="0"/>
              <a:t>If not here, then where?</a:t>
            </a:r>
          </a:p>
          <a:p>
            <a:pPr>
              <a:buNone/>
            </a:pPr>
            <a:r>
              <a:rPr lang="en-AU" sz="2800" b="1" dirty="0" smtClean="0"/>
              <a:t>If not now, then when?</a:t>
            </a:r>
          </a:p>
          <a:p>
            <a:pPr>
              <a:buNone/>
            </a:pPr>
            <a:r>
              <a:rPr lang="en-AU" sz="2800" b="1" dirty="0" smtClean="0"/>
              <a:t>O, if not for the Kingdom of God,</a:t>
            </a:r>
          </a:p>
          <a:p>
            <a:pPr>
              <a:buNone/>
            </a:pPr>
            <a:r>
              <a:rPr lang="en-AU" sz="2800" b="1" dirty="0" smtClean="0"/>
              <a:t>Then why, tell me why?</a:t>
            </a:r>
          </a:p>
          <a:p>
            <a:pPr>
              <a:buNone/>
            </a:pPr>
            <a:r>
              <a:rPr lang="en-AU" sz="2800" b="1" dirty="0" smtClean="0"/>
              <a:t>O, if not for the Kingdom of God, then why</a:t>
            </a:r>
            <a:r>
              <a:rPr lang="en-AU" sz="2800" b="1" dirty="0" smtClean="0"/>
              <a:t>?</a:t>
            </a:r>
          </a:p>
          <a:p>
            <a:pPr>
              <a:buNone/>
            </a:pPr>
            <a:r>
              <a:rPr lang="en-AU" sz="2800" b="1" dirty="0" smtClean="0"/>
              <a:t>If </a:t>
            </a:r>
            <a:r>
              <a:rPr lang="en-AU" sz="2800" b="1" dirty="0"/>
              <a:t>not for the Kingdom of God, then why?</a:t>
            </a:r>
          </a:p>
          <a:p>
            <a:pPr>
              <a:buNone/>
            </a:pPr>
            <a:endParaRPr lang="en-AU" sz="2800" b="1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323528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If Not For The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Kingdom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28217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320</Words>
  <Application>Microsoft Office PowerPoint</Application>
  <PresentationFormat>On-screen Show (4:3)</PresentationFormat>
  <Paragraphs>43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2015-08-10T04:25:54Z</dcterms:created>
  <dcterms:modified xsi:type="dcterms:W3CDTF">2016-02-04T10:20:29Z</dcterms:modified>
</cp:coreProperties>
</file>